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5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10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5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2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9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2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7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6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0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1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2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0442" y="2591192"/>
            <a:ext cx="85811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4000" b="1" dirty="0"/>
              <a:t>الفصل الثالث : تصميم وتنفيذ البحوث الاستطلاعية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0212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9817" y="1546163"/>
            <a:ext cx="5431295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EG" sz="3600" dirty="0"/>
              <a:t>اولا :المنهج التاريخى </a:t>
            </a:r>
            <a:endParaRPr lang="ar-EG" sz="3600" dirty="0" smtClean="0"/>
          </a:p>
          <a:p>
            <a:pPr algn="r"/>
            <a:r>
              <a:rPr lang="ar-EG" sz="3600" dirty="0"/>
              <a:t>1-تطوير الاهتمام بالمنهج التاريخى </a:t>
            </a:r>
            <a:endParaRPr lang="ar-EG" sz="3600" dirty="0" smtClean="0"/>
          </a:p>
          <a:p>
            <a:pPr algn="r"/>
            <a:r>
              <a:rPr lang="ar-EG" sz="3600" dirty="0"/>
              <a:t>2-وقائع التاريخ والمنهج التاريخى </a:t>
            </a:r>
            <a:endParaRPr lang="ar-EG" sz="3600" dirty="0" smtClean="0"/>
          </a:p>
          <a:p>
            <a:pPr algn="r"/>
            <a:r>
              <a:rPr lang="ar-EG" sz="3600" dirty="0"/>
              <a:t>3- مصادر المنهج التاريخى </a:t>
            </a:r>
            <a:endParaRPr lang="ar-EG" sz="3600" dirty="0" smtClean="0"/>
          </a:p>
          <a:p>
            <a:pPr algn="r"/>
            <a:r>
              <a:rPr lang="ar-EG" sz="3600" dirty="0"/>
              <a:t>4- خطوات المنهج التاريخى </a:t>
            </a:r>
            <a:endParaRPr lang="ar-EG" sz="3600" dirty="0" smtClean="0"/>
          </a:p>
          <a:p>
            <a:pPr algn="r"/>
            <a:r>
              <a:rPr lang="ar-EG" sz="3600" dirty="0"/>
              <a:t>5- قصور المنهج التاريخى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15288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6789" y="592575"/>
            <a:ext cx="5961888" cy="56323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EG" sz="3600" dirty="0"/>
              <a:t>ثانيا : دراسة الحالة </a:t>
            </a:r>
            <a:endParaRPr lang="ar-EG" sz="3600" dirty="0" smtClean="0"/>
          </a:p>
          <a:p>
            <a:pPr algn="r"/>
            <a:r>
              <a:rPr lang="ar-EG" sz="3600" dirty="0"/>
              <a:t>1-تعريف دراسة الحالة </a:t>
            </a:r>
            <a:endParaRPr lang="ar-EG" sz="3600" dirty="0" smtClean="0"/>
          </a:p>
          <a:p>
            <a:pPr algn="r"/>
            <a:r>
              <a:rPr lang="ar-EG" sz="3600" dirty="0"/>
              <a:t>2-وحدة دراسة الحالة </a:t>
            </a:r>
            <a:endParaRPr lang="ar-EG" sz="3600" dirty="0" smtClean="0"/>
          </a:p>
          <a:p>
            <a:pPr algn="r"/>
            <a:r>
              <a:rPr lang="ar-EG" sz="3600" dirty="0"/>
              <a:t>3-خصائص طريقة  دراسة الحالة </a:t>
            </a:r>
            <a:endParaRPr lang="ar-EG" sz="3600" dirty="0" smtClean="0"/>
          </a:p>
          <a:p>
            <a:pPr algn="r"/>
            <a:r>
              <a:rPr lang="ar-EG" sz="3600" dirty="0"/>
              <a:t>4-عيوب طريقة دراسة الحالة ومزاياها </a:t>
            </a:r>
            <a:endParaRPr lang="ar-EG" sz="3600" dirty="0" smtClean="0"/>
          </a:p>
          <a:p>
            <a:pPr algn="r"/>
            <a:r>
              <a:rPr lang="ar-EG" sz="3600" dirty="0"/>
              <a:t>5-كيفية تطبيق طريقة دراسة الحالة </a:t>
            </a:r>
            <a:endParaRPr lang="ar-EG" sz="3600" dirty="0" smtClean="0"/>
          </a:p>
          <a:p>
            <a:pPr algn="r"/>
            <a:r>
              <a:rPr lang="ar-EG" sz="3600" dirty="0"/>
              <a:t>6-كيفية تسجيل البيانات عن الحالات </a:t>
            </a:r>
            <a:endParaRPr lang="ar-EG" sz="3600" dirty="0" smtClean="0"/>
          </a:p>
          <a:p>
            <a:pPr algn="r"/>
            <a:r>
              <a:rPr lang="ar-EG" sz="3600" dirty="0"/>
              <a:t>7-تطبيقات </a:t>
            </a:r>
            <a:endParaRPr lang="ar-EG" sz="3600" dirty="0" smtClean="0"/>
          </a:p>
          <a:p>
            <a:pPr algn="r"/>
            <a:r>
              <a:rPr lang="ar-EG" sz="3600" dirty="0"/>
              <a:t>أ-عندما تكون الحالة شخصيا </a:t>
            </a:r>
            <a:endParaRPr lang="ar-EG" sz="3600" dirty="0" smtClean="0"/>
          </a:p>
          <a:p>
            <a:pPr algn="r"/>
            <a:r>
              <a:rPr lang="ar-EG" sz="3600" dirty="0"/>
              <a:t>ب-عندما تكون الحالة مجتمعا محليا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15910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51672" y="1415535"/>
            <a:ext cx="4318811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EG" sz="4000" dirty="0"/>
              <a:t>ثالثا : المقابلة </a:t>
            </a:r>
            <a:endParaRPr lang="ar-EG" sz="4000" dirty="0" smtClean="0"/>
          </a:p>
          <a:p>
            <a:pPr algn="r"/>
            <a:r>
              <a:rPr lang="ar-EG" sz="4000" dirty="0"/>
              <a:t>1-تعريف المقابلة </a:t>
            </a:r>
            <a:endParaRPr lang="ar-EG" sz="4000" dirty="0" smtClean="0"/>
          </a:p>
          <a:p>
            <a:pPr algn="r"/>
            <a:r>
              <a:rPr lang="ar-EG" sz="4000" dirty="0"/>
              <a:t>2-مزايا المقابلة وعيوبها </a:t>
            </a:r>
            <a:endParaRPr lang="ar-EG" sz="4000" dirty="0" smtClean="0"/>
          </a:p>
          <a:p>
            <a:pPr algn="r"/>
            <a:r>
              <a:rPr lang="ar-EG" sz="4000" dirty="0"/>
              <a:t>3-انواع المقابلة </a:t>
            </a:r>
            <a:endParaRPr lang="ar-EG" sz="4000" dirty="0" smtClean="0"/>
          </a:p>
          <a:p>
            <a:pPr algn="r"/>
            <a:r>
              <a:rPr lang="ar-EG" sz="4000" dirty="0"/>
              <a:t>4-اجراءات المقابلة </a:t>
            </a:r>
            <a:endParaRPr lang="ar-EG" sz="4000" dirty="0" smtClean="0"/>
          </a:p>
          <a:p>
            <a:pPr algn="r"/>
            <a:r>
              <a:rPr lang="ar-EG" sz="4000" dirty="0"/>
              <a:t>5- ثبات المقابلة وصدقها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82373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86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PC</dc:creator>
  <cp:lastModifiedBy>Tarek PC</cp:lastModifiedBy>
  <cp:revision>6</cp:revision>
  <dcterms:created xsi:type="dcterms:W3CDTF">2020-10-17T16:02:28Z</dcterms:created>
  <dcterms:modified xsi:type="dcterms:W3CDTF">2020-10-17T17:31:36Z</dcterms:modified>
</cp:coreProperties>
</file>